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Blood Vessel </a:t>
            </a:r>
            <a:r>
              <a:rPr lang="en-US" dirty="0"/>
              <a:t>D</a:t>
            </a:r>
            <a:r>
              <a:rPr lang="en-US" dirty="0" smtClean="0"/>
              <a:t>isappearance in the Eye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Kaitlin Kelley</a:t>
            </a:r>
          </a:p>
          <a:p>
            <a:pPr algn="ctr"/>
            <a:r>
              <a:rPr lang="en-US" dirty="0" smtClean="0"/>
              <a:t>Mentor: Yoshi </a:t>
            </a:r>
            <a:r>
              <a:rPr lang="en-US" dirty="0" err="1" smtClean="0"/>
              <a:t>Odaka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533373"/>
            <a:ext cx="8946541" cy="4195481"/>
          </a:xfrm>
        </p:spPr>
        <p:txBody>
          <a:bodyPr/>
          <a:lstStyle/>
          <a:p>
            <a:r>
              <a:rPr lang="en-US" dirty="0" smtClean="0"/>
              <a:t>Lang lab in CCHMC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Studying the process of vessel cell formation and death in the eye</a:t>
            </a:r>
          </a:p>
          <a:p>
            <a:pPr lvl="1"/>
            <a:r>
              <a:rPr lang="en-US" dirty="0" smtClean="0"/>
              <a:t>Use mice models to test different gene involvement</a:t>
            </a:r>
            <a:endParaRPr lang="en-US" dirty="0"/>
          </a:p>
          <a:p>
            <a:pPr lvl="2"/>
            <a:r>
              <a:rPr lang="en-US" dirty="0" smtClean="0"/>
              <a:t>Natural process</a:t>
            </a:r>
          </a:p>
          <a:p>
            <a:pPr lvl="2"/>
            <a:r>
              <a:rPr lang="en-US" dirty="0" smtClean="0"/>
              <a:t>Pathological process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Observed two parts of the eye</a:t>
            </a:r>
          </a:p>
          <a:p>
            <a:pPr lvl="1"/>
            <a:r>
              <a:rPr lang="en-US" dirty="0" smtClean="0"/>
              <a:t>Hyaloid </a:t>
            </a:r>
          </a:p>
          <a:p>
            <a:pPr lvl="1"/>
            <a:r>
              <a:rPr lang="en-US" dirty="0" smtClean="0"/>
              <a:t>Retina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Used/Learned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DNA genotyping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qPCR (quantitative polymerase </a:t>
            </a:r>
            <a:r>
              <a:rPr lang="en-US" dirty="0"/>
              <a:t>chain </a:t>
            </a:r>
            <a:r>
              <a:rPr lang="en-US" dirty="0" smtClean="0"/>
              <a:t>reaction)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Western Blot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Sample dissection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RNA purification </a:t>
            </a:r>
          </a:p>
          <a:p>
            <a:pPr>
              <a:lnSpc>
                <a:spcPct val="150000"/>
              </a:lnSpc>
            </a:pPr>
            <a:r>
              <a:rPr lang="en-US" dirty="0"/>
              <a:t>c</a:t>
            </a:r>
            <a:r>
              <a:rPr lang="en-US" dirty="0" smtClean="0"/>
              <a:t>DNA synthesis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Slide mounting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480" y="187703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Outcomes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63" y="1257300"/>
            <a:ext cx="5453548" cy="5449920"/>
          </a:xfrm>
        </p:spPr>
      </p:pic>
      <p:sp>
        <p:nvSpPr>
          <p:cNvPr id="5" name="TextBox 4"/>
          <p:cNvSpPr txBox="1"/>
          <p:nvPr/>
        </p:nvSpPr>
        <p:spPr>
          <a:xfrm>
            <a:off x="381922" y="887968"/>
            <a:ext cx="140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Desired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38263" y="887968"/>
            <a:ext cx="136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22" y="1257300"/>
            <a:ext cx="5449920" cy="54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9242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2" y="1938618"/>
            <a:ext cx="10440988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we can understand the process behind vascularization and </a:t>
            </a:r>
            <a:r>
              <a:rPr lang="en-US" dirty="0" err="1" smtClean="0"/>
              <a:t>devascularization</a:t>
            </a:r>
            <a:r>
              <a:rPr lang="en-US" dirty="0" smtClean="0"/>
              <a:t>, treatment for diseases become available.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acular degeneration</a:t>
            </a:r>
          </a:p>
          <a:p>
            <a:r>
              <a:rPr lang="en-US" dirty="0"/>
              <a:t>R</a:t>
            </a:r>
            <a:r>
              <a:rPr lang="en-US" dirty="0" smtClean="0"/>
              <a:t>etinopathy (infantile and diabetic)</a:t>
            </a:r>
          </a:p>
          <a:p>
            <a:r>
              <a:rPr lang="en-US" dirty="0" smtClean="0"/>
              <a:t>Cancer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Goal: diseases be treated </a:t>
            </a:r>
            <a:r>
              <a:rPr lang="en-US" dirty="0"/>
              <a:t>at the source rather than simply treating </a:t>
            </a:r>
            <a:r>
              <a:rPr lang="en-US" dirty="0" smtClean="0"/>
              <a:t>the symptoms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04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to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continue during the summer</a:t>
            </a:r>
          </a:p>
          <a:p>
            <a:pPr lvl="1"/>
            <a:r>
              <a:rPr lang="en-US" dirty="0" smtClean="0"/>
              <a:t>Gain more in-depth knowledge of pathways</a:t>
            </a:r>
          </a:p>
          <a:p>
            <a:endParaRPr lang="en-US" dirty="0"/>
          </a:p>
          <a:p>
            <a:r>
              <a:rPr lang="en-US" dirty="0" smtClean="0"/>
              <a:t>Gained hands-on exposure to text-book knowledge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Saw the process of how research is conducted</a:t>
            </a:r>
          </a:p>
          <a:p>
            <a:pPr lvl="1"/>
            <a:r>
              <a:rPr lang="en-US" dirty="0" smtClean="0"/>
              <a:t>Each step and why each is important </a:t>
            </a:r>
          </a:p>
          <a:p>
            <a:pPr lvl="1"/>
            <a:endParaRPr lang="en-US" dirty="0"/>
          </a:p>
          <a:p>
            <a:r>
              <a:rPr lang="en-US" dirty="0" smtClean="0"/>
              <a:t>Trusted to work independently to finish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to gain more knowledge outside of my curriculum </a:t>
            </a:r>
          </a:p>
          <a:p>
            <a:endParaRPr lang="en-US" dirty="0"/>
          </a:p>
          <a:p>
            <a:r>
              <a:rPr lang="en-US" dirty="0" smtClean="0"/>
              <a:t>Work with tissue samples and/or surgical nursing </a:t>
            </a:r>
          </a:p>
          <a:p>
            <a:endParaRPr lang="en-US" dirty="0" smtClean="0"/>
          </a:p>
          <a:p>
            <a:r>
              <a:rPr lang="en-US" dirty="0" smtClean="0"/>
              <a:t>Enjoy working on a project throughout the entire process</a:t>
            </a:r>
          </a:p>
          <a:p>
            <a:pPr lvl="1"/>
            <a:r>
              <a:rPr lang="en-US" dirty="0" smtClean="0"/>
              <a:t>Satisfaction of a visual result that can be used to further the research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198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Blood Vessel Disappearance in the Eye</vt:lpstr>
      <vt:lpstr>Research Basics</vt:lpstr>
      <vt:lpstr>Techniques Used/Learned</vt:lpstr>
      <vt:lpstr>Outcomes</vt:lpstr>
      <vt:lpstr>PowerPoint Presentation</vt:lpstr>
      <vt:lpstr>Relevance </vt:lpstr>
      <vt:lpstr>Relevance to me</vt:lpstr>
      <vt:lpstr>Now what </vt:lpstr>
    </vt:vector>
  </TitlesOfParts>
  <Company>Cincinnati Children's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vessel disappearance in the eye</dc:title>
  <dc:creator>Kelley, Kaitlin</dc:creator>
  <cp:lastModifiedBy>EvilHag</cp:lastModifiedBy>
  <cp:revision>10</cp:revision>
  <dcterms:created xsi:type="dcterms:W3CDTF">2016-04-14T13:23:15Z</dcterms:created>
  <dcterms:modified xsi:type="dcterms:W3CDTF">2016-06-02T05:06:27Z</dcterms:modified>
</cp:coreProperties>
</file>